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89" d="100"/>
          <a:sy n="89" d="100"/>
        </p:scale>
        <p:origin x="621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56E01-ED6D-4F01-AF19-E3AFE39D8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BBF50F-756D-49E1-98ED-93D98A55B3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93DC9F-2516-4C70-ACF2-C78C08242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88896-12AF-4896-85AE-02FBA25FDF44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63CD8-2C3C-4A34-AB8D-ECEEDC81C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DE42A-7D2B-44AC-85A0-F7C183774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53808-4A4E-4601-BC64-DB14FCF2C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422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C8392-02FA-4AF2-9754-E40786571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2B47B7-78B1-46E0-8617-BEFEBCAC98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BBBF33-E069-4F9E-A2AA-044356378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88896-12AF-4896-85AE-02FBA25FDF44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E21999-E305-4C68-A715-C3D8004D7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AB9A4-EAAD-4097-A124-3ED8D29ED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53808-4A4E-4601-BC64-DB14FCF2C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338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3949CB-FE17-4009-8874-DA8D3121F5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3F13B9-F5AF-4564-80AF-94051430FE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4BB781-A5C4-45F8-8DEA-AF00BC077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88896-12AF-4896-85AE-02FBA25FDF44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CB154C-ECDC-4B16-B014-D4FE5ED5C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B97BD0-9B27-486A-9255-D4A7093AA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53808-4A4E-4601-BC64-DB14FCF2C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455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93971-791C-4C80-A2A8-0C20E7E32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D1E5D-F608-451C-9C9D-636168482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566D2-3566-4DE3-83CD-5A5029053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88896-12AF-4896-85AE-02FBA25FDF44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1AF4AF-F3C6-4343-BC5F-0D69F0E61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A2B78B-8004-48B7-8CD2-A9D2288EB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53808-4A4E-4601-BC64-DB14FCF2C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37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8AE73-2E7E-47DC-9CF7-1B9839487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FEA657-B33F-4FD5-B6AB-8406BF3577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AA7FE-F175-4001-AFF0-29476A00F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88896-12AF-4896-85AE-02FBA25FDF44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A4142-3085-4224-A32B-BDC9221AB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99F619-2E44-4714-ACC8-AE8841D18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53808-4A4E-4601-BC64-DB14FCF2C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179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29841-50FC-4EDF-8939-E3F36979C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A5FA3-8D66-46FD-863E-645FBAC2C4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5ABC58-3B94-45AE-B915-F0A89409D8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7972EF-AE47-496D-BCAB-6471F31AB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88896-12AF-4896-85AE-02FBA25FDF44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AB3C24-9DC1-4EBB-BE9F-6573DA428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5F247F-ACC3-4E07-B3F7-EB2981E57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53808-4A4E-4601-BC64-DB14FCF2C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328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0815E-9A25-4652-AB22-E863B62E3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4205C0-0050-47E8-83D7-BF5227FE7C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CC2D15-D29E-4FE0-8473-E566D5CD25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89ADF4-7D47-4FD1-B2F3-8852034418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660E6-86D4-4006-A26E-D1BDCA888B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E1132F-BEF2-467F-9AA1-E6BB6E266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88896-12AF-4896-85AE-02FBA25FDF44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28B3FB-ADB2-43F2-82E8-44D22E532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794870-3FCC-43FC-A71B-EC8C5B753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53808-4A4E-4601-BC64-DB14FCF2C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623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5FD5A-44DC-4CD6-8EA2-C792A5C4E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6B0243-A37E-4EEB-8683-62D2FF504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88896-12AF-4896-85AE-02FBA25FDF44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ECF756-AEEB-4E7F-91D0-4A2898446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FED2AE-0988-475F-8C4F-CCC8ACD1A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53808-4A4E-4601-BC64-DB14FCF2C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47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442E4E-0639-491F-9DF7-B1B033D59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88896-12AF-4896-85AE-02FBA25FDF44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4D1D5A-C611-4FC3-BBA2-B02DC26FE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5AB7BD-5D7E-466C-AA3D-D0D65A958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53808-4A4E-4601-BC64-DB14FCF2C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14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206DE-1611-41DA-94F1-B4B375195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DD08D-1DD0-4ECE-BA23-5C96C7E03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2FFA78-9456-4E4E-8276-7CABFE1E33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42EBE8-AF7F-4861-8036-CCCE9BB58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88896-12AF-4896-85AE-02FBA25FDF44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796DAA-B104-4FC1-9297-066975785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AB6CCB-304E-46F2-A775-EE804AF92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53808-4A4E-4601-BC64-DB14FCF2C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143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8CDA4-E588-45F4-874E-AF5315A6F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06FF98-C382-40DE-8240-3EA837758B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581746-4B5E-4A7C-BFDF-E924537546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702B47-BE98-4996-BE14-90AE21C30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88896-12AF-4896-85AE-02FBA25FDF44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CA62C8-584E-4473-905B-74AEC2416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2DC20E-B232-47E3-86E4-0758A5F0B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53808-4A4E-4601-BC64-DB14FCF2C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441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1AA225-C676-41C3-9425-373FFCB6D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78A2D9-EEE4-420F-BC8B-57C8E430DC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C1431B-9F85-47FB-80DA-CA70293DF0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788896-12AF-4896-85AE-02FBA25FDF44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03AF9-06CE-4F84-B395-61F3FE77C3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5A1E6B-671C-4834-AD0B-8E1BAECFBA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B53808-4A4E-4601-BC64-DB14FCF2C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953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F94388-A363-4C1D-B15C-A9EDB0460A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8161" y="384586"/>
            <a:ext cx="6713839" cy="60888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EB06DF1-94B2-4D23-B958-2C2BD77917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7356"/>
            <a:ext cx="6136804" cy="4803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554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EB06DF1-94B2-4D23-B958-2C2BD7791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7356"/>
            <a:ext cx="6136804" cy="48032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620ACC9-8034-4C79-AC48-863F745785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61656"/>
            <a:ext cx="6096000" cy="673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217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EB06DF1-94B2-4D23-B958-2C2BD7791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7356"/>
            <a:ext cx="6136804" cy="48032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E70986E-5CE6-4AFA-975D-25445BF3CA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161" y="287767"/>
            <a:ext cx="6045839" cy="6282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372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EB06DF1-94B2-4D23-B958-2C2BD7791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7356"/>
            <a:ext cx="6136804" cy="48032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ECF0B3-3EB5-4CC0-9000-7046C9DF34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0193" y="137825"/>
            <a:ext cx="5941807" cy="658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4253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Skoletsky</dc:creator>
  <cp:lastModifiedBy>Ryan Skoletsky</cp:lastModifiedBy>
  <cp:revision>9</cp:revision>
  <dcterms:created xsi:type="dcterms:W3CDTF">2018-04-23T15:05:35Z</dcterms:created>
  <dcterms:modified xsi:type="dcterms:W3CDTF">2018-04-23T15:49:05Z</dcterms:modified>
</cp:coreProperties>
</file>

<file path=docProps/thumbnail.jpeg>
</file>